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343" r:id="rId2"/>
    <p:sldId id="445" r:id="rId3"/>
    <p:sldId id="446" r:id="rId4"/>
    <p:sldId id="443" r:id="rId5"/>
    <p:sldId id="444" r:id="rId6"/>
    <p:sldId id="373" r:id="rId7"/>
  </p:sldIdLst>
  <p:sldSz cx="12192000" cy="6858000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C1ADA2E-8C9C-4570-8AF8-53F09C37D705}">
          <p14:sldIdLst>
            <p14:sldId id="343"/>
            <p14:sldId id="445"/>
            <p14:sldId id="446"/>
            <p14:sldId id="443"/>
            <p14:sldId id="444"/>
            <p14:sldId id="373"/>
          </p14:sldIdLst>
        </p14:section>
        <p14:section name="无标题节" id="{364D1975-F7F2-488C-9DF1-EBB27AE11DB3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EBE"/>
    <a:srgbClr val="0072DD"/>
    <a:srgbClr val="0070BF"/>
    <a:srgbClr val="2F446D"/>
    <a:srgbClr val="A3E0FF"/>
    <a:srgbClr val="66CDCC"/>
    <a:srgbClr val="386191"/>
    <a:srgbClr val="D9D9D9"/>
    <a:srgbClr val="FFFF66"/>
    <a:srgbClr val="FAC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3408" autoAdjust="0"/>
    <p:restoredTop sz="96284" autoAdjust="0"/>
  </p:normalViewPr>
  <p:slideViewPr>
    <p:cSldViewPr snapToGrid="0">
      <p:cViewPr varScale="1">
        <p:scale>
          <a:sx n="72" d="100"/>
          <a:sy n="72" d="100"/>
        </p:scale>
        <p:origin x="-72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56" d="100"/>
          <a:sy n="56" d="100"/>
        </p:scale>
        <p:origin x="2688" y="3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681AFD2-AF3A-4701-A71C-B59631F0DEB6}" type="datetimeFigureOut">
              <a:rPr lang="zh-CN" altLang="en-US" smtClean="0"/>
              <a:pPr/>
              <a:t>2019/6/28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1E856E3-12CD-4B98-8D2D-651AC8611E0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097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856E3-12CD-4B98-8D2D-651AC8611E0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973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B4190B57-7F9E-364B-9722-26AB6E25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57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572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49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0FA8CE30-D5E7-2C4F-9D1E-D016E915E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79" y="216844"/>
            <a:ext cx="10515600" cy="7716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="" xmlns:a16="http://schemas.microsoft.com/office/drawing/2014/main" id="{BC89B1D3-3D52-DF4B-BA57-3CB9ED961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5779" y="1211519"/>
            <a:ext cx="10515600" cy="4917431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58161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7A484B5-82B1-464A-89AF-139B780F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1536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235173"/>
            <a:ext cx="525695" cy="6690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78" tIns="45638" rIns="91278" bIns="45638" rtlCol="0" anchor="ctr"/>
          <a:lstStyle/>
          <a:p>
            <a:pPr algn="ctr" defTabSz="912001"/>
            <a:endParaRPr lang="zh-CN" altLang="en-US" sz="2303">
              <a:solidFill>
                <a:srgbClr val="4E639C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243" y="77458"/>
            <a:ext cx="1948070" cy="68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H:\point_资料\wechatImage\微信图片_20190628134955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313" y="-18206"/>
            <a:ext cx="1139687" cy="78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:\point_资料\wechatImage\微信图片_20190628134821.jp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9" y="5775384"/>
            <a:ext cx="1724981" cy="101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960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79" r:id="rId3"/>
    <p:sldLayoutId id="2147483685" r:id="rId4"/>
    <p:sldLayoutId id="2147483686" r:id="rId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821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-1" y="0"/>
            <a:ext cx="12246617" cy="6962212"/>
            <a:chOff x="387560" y="1850168"/>
            <a:chExt cx="8080227" cy="3760373"/>
          </a:xfrm>
        </p:grpSpPr>
        <p:pic>
          <p:nvPicPr>
            <p:cNvPr id="12" name="Picture 9" descr="1底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61" y="1850168"/>
              <a:ext cx="8080226" cy="3760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 descr="1车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60" y="3140222"/>
              <a:ext cx="6502035" cy="1265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文本框 1"/>
          <p:cNvSpPr txBox="1"/>
          <p:nvPr/>
        </p:nvSpPr>
        <p:spPr>
          <a:xfrm>
            <a:off x="571471" y="4910835"/>
            <a:ext cx="77071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Title</a:t>
            </a:r>
            <a:endParaRPr lang="zh-CN" altLang="en-US" sz="4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7A5BC198-3C73-0241-AF29-A99044D1C91A}"/>
              </a:ext>
            </a:extLst>
          </p:cNvPr>
          <p:cNvSpPr txBox="1"/>
          <p:nvPr/>
        </p:nvSpPr>
        <p:spPr>
          <a:xfrm>
            <a:off x="571471" y="5951912"/>
            <a:ext cx="321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Date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3691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9D38A27-86CA-B746-94DF-DAA9E2042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C64C21F-4714-4241-8D46-157B91B5AB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415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235CF32-EBF5-DE44-A380-115A7F7A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F1E6F18-E08D-6346-8943-9A6697410B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090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955C04E-E1E2-FA4D-8A60-54AC97CF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45B6B05-715B-AF45-BF2A-BDE698EED1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451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EF4BFCA-58E6-D141-970A-1E021D449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8861166-96E8-2340-A89A-9686AFD50B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094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57" t="2149" r="4545" b="239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1716155"/>
            <a:ext cx="3350907" cy="778092"/>
          </a:xfrm>
          <a:prstGeom prst="rect">
            <a:avLst/>
          </a:prstGeom>
          <a:solidFill>
            <a:schemeClr val="bg1">
              <a:lumMod val="65000"/>
              <a:alpha val="6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</a:rPr>
              <a:t>Thank You</a:t>
            </a:r>
            <a:r>
              <a:rPr lang="zh-CN" altLang="en-US" sz="4400" dirty="0">
                <a:solidFill>
                  <a:schemeClr val="bg1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20473894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60000"/>
            <a:lumOff val="40000"/>
          </a:schemeClr>
        </a:solidFill>
        <a:ln>
          <a:solidFill>
            <a:schemeClr val="bg1">
              <a:lumMod val="75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0">
          <a:schemeClr val="accent1">
            <a:hueOff val="0"/>
            <a:satOff val="0"/>
            <a:lumOff val="0"/>
            <a:alphaOff val="0"/>
          </a:schemeClr>
        </a:lnRef>
        <a:fillRef idx="1">
          <a:schemeClr val="accent1">
            <a:tint val="40000"/>
            <a:hueOff val="0"/>
            <a:satOff val="0"/>
            <a:lumOff val="0"/>
            <a:alphaOff val="0"/>
          </a:schemeClr>
        </a:fillRef>
        <a:effectRef idx="0">
          <a:schemeClr val="accent1">
            <a:tint val="40000"/>
            <a:hueOff val="0"/>
            <a:satOff val="0"/>
            <a:lumOff val="0"/>
            <a:alphaOff val="0"/>
          </a:schemeClr>
        </a:effectRef>
        <a:fontRef idx="minor">
          <a:schemeClr val="dk1">
            <a:hueOff val="0"/>
            <a:satOff val="0"/>
            <a:lumOff val="0"/>
            <a:alphaOff val="0"/>
          </a:schemeClr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9016</TotalTime>
  <Words>6</Words>
  <Application>Microsoft Office PowerPoint</Application>
  <PresentationFormat>自定义</PresentationFormat>
  <Paragraphs>4</Paragraphs>
  <Slides>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2_Office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SLAM学习PPT</dc:subject>
  <dc:creator>yaoli</dc:creator>
  <cp:lastModifiedBy>ofilm</cp:lastModifiedBy>
  <cp:revision>558</cp:revision>
  <dcterms:created xsi:type="dcterms:W3CDTF">2015-05-18T13:09:12Z</dcterms:created>
  <dcterms:modified xsi:type="dcterms:W3CDTF">2019-06-28T05:56:17Z</dcterms:modified>
</cp:coreProperties>
</file>